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84" r:id="rId9"/>
    <p:sldId id="285" r:id="rId10"/>
    <p:sldId id="263" r:id="rId11"/>
    <p:sldId id="283" r:id="rId12"/>
    <p:sldId id="258" r:id="rId13"/>
    <p:sldId id="264" r:id="rId14"/>
    <p:sldId id="265" r:id="rId15"/>
    <p:sldId id="259" r:id="rId16"/>
    <p:sldId id="260" r:id="rId17"/>
    <p:sldId id="276" r:id="rId18"/>
    <p:sldId id="277" r:id="rId19"/>
    <p:sldId id="279" r:id="rId20"/>
    <p:sldId id="278" r:id="rId21"/>
    <p:sldId id="280" r:id="rId22"/>
    <p:sldId id="261" r:id="rId23"/>
    <p:sldId id="266" r:id="rId24"/>
    <p:sldId id="267" r:id="rId25"/>
    <p:sldId id="271" r:id="rId26"/>
    <p:sldId id="272" r:id="rId27"/>
    <p:sldId id="273" r:id="rId28"/>
    <p:sldId id="274" r:id="rId29"/>
    <p:sldId id="275" r:id="rId30"/>
    <p:sldId id="262" r:id="rId31"/>
    <p:sldId id="281" r:id="rId32"/>
    <p:sldId id="28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400" i="1" u="sng" dirty="0">
                <a:solidFill>
                  <a:schemeClr val="bg1"/>
                </a:solidFill>
              </a:rPr>
              <a:t>A </a:t>
            </a:r>
            <a:r>
              <a:rPr lang="hu-HU" sz="2400" i="1" u="sng" dirty="0">
                <a:solidFill>
                  <a:srgbClr val="94EA22"/>
                </a:solidFill>
              </a:rPr>
              <a:t>drótvázat</a:t>
            </a:r>
            <a:r>
              <a:rPr lang="hu-HU" sz="2400" i="1" u="sng" dirty="0">
                <a:solidFill>
                  <a:schemeClr val="bg1"/>
                </a:solidFill>
              </a:rPr>
              <a:t> a megrendelő elfogadta.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427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57" y="5457371"/>
            <a:ext cx="9625334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i="1" u="sng" dirty="0">
                <a:solidFill>
                  <a:schemeClr val="bg1"/>
                </a:solidFill>
              </a:rPr>
              <a:t>A </a:t>
            </a:r>
            <a:r>
              <a:rPr lang="hu-HU" sz="2400" i="1" u="sng" dirty="0">
                <a:solidFill>
                  <a:srgbClr val="94EA22"/>
                </a:solidFill>
              </a:rPr>
              <a:t>prototípusokat </a:t>
            </a:r>
            <a:r>
              <a:rPr lang="hu-HU" sz="2400" i="1" u="sng" dirty="0">
                <a:solidFill>
                  <a:schemeClr val="bg1"/>
                </a:solidFill>
              </a:rPr>
              <a:t>a megrendelő elfogadta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713273" y="1163117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</a:t>
            </a:r>
            <a:r>
              <a:rPr lang="hu-HU" sz="2400">
                <a:solidFill>
                  <a:schemeClr val="bg1"/>
                </a:solidFill>
              </a:rPr>
              <a:t>weboldalt szeretne</a:t>
            </a:r>
            <a:r>
              <a:rPr lang="hu-H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Visual Studio Code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Bootstrap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CBB1D-54B1-4097-AA93-FF53257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2579254"/>
            <a:ext cx="9396400" cy="1699493"/>
          </a:xfrm>
        </p:spPr>
        <p:txBody>
          <a:bodyPr/>
          <a:lstStyle/>
          <a:p>
            <a:r>
              <a:rPr lang="hu-HU" sz="8000" dirty="0">
                <a:solidFill>
                  <a:srgbClr val="94EA22"/>
                </a:solidFill>
                <a:hlinkClick r:id="rId2"/>
              </a:rPr>
              <a:t>A weboldal linkje</a:t>
            </a:r>
            <a:endParaRPr lang="hu-HU" sz="8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23781DF-8732-4B23-9208-A6D89B2BC76B}"/>
              </a:ext>
            </a:extLst>
          </p:cNvPr>
          <p:cNvSpPr txBox="1"/>
          <p:nvPr/>
        </p:nvSpPr>
        <p:spPr>
          <a:xfrm>
            <a:off x="302003" y="5511567"/>
            <a:ext cx="9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rgbClr val="94EA22"/>
                </a:solidFill>
              </a:rPr>
              <a:t>Köszönjük a figyelmet! </a:t>
            </a:r>
          </a:p>
        </p:txBody>
      </p:sp>
    </p:spTree>
    <p:extLst>
      <p:ext uri="{BB962C8B-B14F-4D97-AF65-F5344CB8AC3E}">
        <p14:creationId xmlns:p14="http://schemas.microsoft.com/office/powerpoint/2010/main" val="24548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162714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FC7C5-7090-41AD-A8DB-19F6CDC8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98" y="431147"/>
            <a:ext cx="9396400" cy="643200"/>
          </a:xfrm>
        </p:spPr>
        <p:txBody>
          <a:bodyPr/>
          <a:lstStyle/>
          <a:p>
            <a:r>
              <a:rPr lang="hu-HU" sz="2800" dirty="0">
                <a:solidFill>
                  <a:srgbClr val="94EA22"/>
                </a:solidFill>
                <a:latin typeface="Proxima Nova"/>
              </a:rPr>
              <a:t>A régi weboldal</a:t>
            </a:r>
            <a:br>
              <a:rPr lang="hu-HU" dirty="0">
                <a:solidFill>
                  <a:srgbClr val="94EA22"/>
                </a:solidFill>
                <a:latin typeface="Proxima Nova"/>
              </a:rPr>
            </a:b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93B0F3F-677B-445F-BD53-1921F922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47" y="1797766"/>
            <a:ext cx="9150706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21" y="2260600"/>
            <a:ext cx="4339104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HTML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HTML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content.xx.fbcdn.net/v/t1.15752-9/387414003_1057253395306576_4082075504025395370_n.png?stp=dst-png_s843x403&amp;_nc_cat=104&amp;ccb=1-7&amp;_nc_sid=510075&amp;_nc_ohc=rm3tNiStnfcAX-2ohUb&amp;_nc_ad=z-m&amp;_nc_cid=0&amp;_nc_ht=scontent.xx&amp;oh=03_AdRMa6Ti_U_qCtf_DzPOgQTRouVBKqFL4sVwj9jpiMPRtA&amp;oe=6584066F">
            <a:extLst>
              <a:ext uri="{FF2B5EF4-FFF2-40B4-BE49-F238E27FC236}">
                <a16:creationId xmlns:a16="http://schemas.microsoft.com/office/drawing/2014/main" id="{516504E8-5A7F-4AAB-A931-8D49215D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9" y="2260600"/>
            <a:ext cx="6712822" cy="32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2457393"/>
            <a:ext cx="4613946" cy="351613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CSS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CSS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content.xx.fbcdn.net/v/t1.15752-9/370243788_1938930746508280_7412077811840603851_n.png?stp=dst-png_p403x403&amp;_nc_cat=106&amp;ccb=1-7&amp;_nc_sid=510075&amp;_nc_ohc=jZ15305qtUkAX-pd4x-&amp;_nc_ad=z-m&amp;_nc_cid=0&amp;_nc_ht=scontent.xx&amp;oh=03_AdTWqmQP58BUUT-QSMvFZrmWxhjCJYVnRk2aD18lQty_zw&amp;oe=658404A0">
            <a:extLst>
              <a:ext uri="{FF2B5EF4-FFF2-40B4-BE49-F238E27FC236}">
                <a16:creationId xmlns:a16="http://schemas.microsoft.com/office/drawing/2014/main" id="{3E8049A3-1E35-4F1E-8123-A528806D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2" y="2545080"/>
            <a:ext cx="6504184" cy="22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Kommunikáció a megrendelővel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558</Words>
  <Application>Microsoft Office PowerPoint</Application>
  <PresentationFormat>Szélesvásznú</PresentationFormat>
  <Paragraphs>97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27</vt:i4>
      </vt:variant>
    </vt:vector>
  </HeadingPairs>
  <TitlesOfParts>
    <vt:vector size="42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Megrendelő követelményei</vt:lpstr>
      <vt:lpstr>A régi weboldal </vt:lpstr>
      <vt:lpstr>Validálás - HTML</vt:lpstr>
      <vt:lpstr>Validálás - CSS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A weboldal linkje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85</cp:revision>
  <dcterms:created xsi:type="dcterms:W3CDTF">2023-11-14T12:28:00Z</dcterms:created>
  <dcterms:modified xsi:type="dcterms:W3CDTF">2023-11-27T12:36:37Z</dcterms:modified>
</cp:coreProperties>
</file>